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746C2-2D6C-4483-AE2D-4DBFCFA9661C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4D060-A9FF-4A25-B925-0B64127666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1640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D060-A9FF-4A25-B925-0B64127666C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0122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timg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30029"/>
            <a:ext cx="9135863" cy="6858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矩形 4"/>
          <p:cNvSpPr/>
          <p:nvPr/>
        </p:nvSpPr>
        <p:spPr>
          <a:xfrm>
            <a:off x="-428660" y="249302"/>
            <a:ext cx="88761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迷你简康体" pitchFamily="65" charset="-122"/>
                <a:ea typeface="迷你简康体" pitchFamily="65" charset="-122"/>
              </a:rPr>
              <a:t>        </a:t>
            </a:r>
            <a:r>
              <a:rPr lang="zh-CN" altLang="en-US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迷你简康体" pitchFamily="65" charset="-122"/>
                <a:ea typeface="迷你简康体" pitchFamily="65" charset="-122"/>
              </a:rPr>
              <a:t>第</a:t>
            </a:r>
            <a:r>
              <a:rPr lang="en-US" altLang="zh-CN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迷你简康体" pitchFamily="65" charset="-122"/>
                <a:ea typeface="迷你简康体" pitchFamily="65" charset="-122"/>
              </a:rPr>
              <a:t>29</a:t>
            </a:r>
            <a:r>
              <a:rPr lang="zh-CN" altLang="en-US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迷你简康体" pitchFamily="65" charset="-122"/>
                <a:ea typeface="迷你简康体" pitchFamily="65" charset="-122"/>
              </a:rPr>
              <a:t>个爱国</a:t>
            </a:r>
            <a:r>
              <a:rPr lang="zh-CN" altLang="en-US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迷你简康体" pitchFamily="65" charset="-122"/>
                <a:ea typeface="迷你简康体" pitchFamily="65" charset="-122"/>
              </a:rPr>
              <a:t>卫生月</a:t>
            </a:r>
            <a:endParaRPr lang="zh-CN" altLang="en-US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迷你简康体" pitchFamily="65" charset="-122"/>
              <a:ea typeface="迷你简康体" pitchFamily="65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4" y="1286127"/>
            <a:ext cx="4364541" cy="429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60" y="1298264"/>
            <a:ext cx="4200920" cy="529908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973103" y="3008601"/>
            <a:ext cx="36842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200" dirty="0" smtClean="0"/>
              <a:t>    </a:t>
            </a:r>
            <a:endParaRPr lang="en-US" altLang="zh-CN" sz="1200" dirty="0" smtClean="0"/>
          </a:p>
          <a:p>
            <a:pPr>
              <a:lnSpc>
                <a:spcPts val="2200"/>
              </a:lnSpc>
            </a:pPr>
            <a:r>
              <a:rPr lang="en-US" altLang="zh-CN" sz="1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      </a:t>
            </a:r>
            <a:r>
              <a:rPr lang="zh-CN" altLang="en-US" sz="1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“爱国卫生月”讲述的是过去全民动员搞卫生、除四害的情景。爱国卫生运动，有着悠久的历史和特殊的历史背景，并曾一度被提到政治任务的高度。</a:t>
            </a:r>
          </a:p>
          <a:p>
            <a:pPr>
              <a:lnSpc>
                <a:spcPts val="2200"/>
              </a:lnSpc>
            </a:pPr>
            <a:r>
              <a:rPr lang="zh-CN" altLang="en-US" sz="1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　　全国爱卫会第八次委员会扩大会议提出，从</a:t>
            </a:r>
            <a:r>
              <a:rPr lang="en-US" altLang="zh-CN" sz="1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1989</a:t>
            </a:r>
            <a:r>
              <a:rPr lang="zh-CN" altLang="en-US" sz="14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年起，在开展群众性爱国卫生活动的同时，要建立爱国卫生月制度。开展这一活动的目的是强化大卫生观念，动员和依靠全社会力量，集中时间和力量，解决群众意见最大而又可能解决的一两个社会性卫生问题。</a:t>
            </a:r>
          </a:p>
          <a:p>
            <a:pPr>
              <a:lnSpc>
                <a:spcPts val="2200"/>
              </a:lnSpc>
            </a:pPr>
            <a:r>
              <a:rPr lang="zh-CN" altLang="en-US" dirty="0" smtClean="0"/>
              <a:t>　</a:t>
            </a:r>
            <a:endParaRPr lang="zh-CN" alt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5076822" y="2484641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dirty="0" smtClean="0">
              <a:solidFill>
                <a:srgbClr val="00B050"/>
              </a:solidFill>
              <a:latin typeface="迷你简黑咪" pitchFamily="49" charset="-122"/>
            </a:endParaRPr>
          </a:p>
          <a:p>
            <a:pPr algn="ctr"/>
            <a:endParaRPr lang="en-US" altLang="zh-CN" dirty="0" smtClean="0">
              <a:solidFill>
                <a:srgbClr val="00B050"/>
              </a:solidFill>
              <a:latin typeface="迷你简黑咪" pitchFamily="49" charset="-122"/>
            </a:endParaRPr>
          </a:p>
          <a:p>
            <a:pPr algn="ctr"/>
            <a:r>
              <a:rPr lang="zh-CN" altLang="en-US" dirty="0" smtClean="0">
                <a:solidFill>
                  <a:srgbClr val="00B05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         爱国</a:t>
            </a:r>
            <a:r>
              <a:rPr lang="zh-CN" altLang="en-US" dirty="0">
                <a:solidFill>
                  <a:srgbClr val="00B05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卫</a:t>
            </a:r>
            <a:r>
              <a:rPr lang="zh-CN" altLang="en-US" dirty="0" smtClean="0">
                <a:solidFill>
                  <a:srgbClr val="00B05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生月</a:t>
            </a:r>
            <a:endParaRPr lang="en-US" altLang="zh-CN" dirty="0" smtClean="0">
              <a:solidFill>
                <a:srgbClr val="00B050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r>
              <a:rPr lang="zh-CN" altLang="en-US" dirty="0" smtClean="0"/>
              <a:t>　　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350965" y="1626536"/>
            <a:ext cx="370808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b="1" dirty="0">
                <a:solidFill>
                  <a:srgbClr val="FF0000"/>
                </a:solidFill>
                <a:latin typeface="迷你简康体" panose="03000509000000000000" pitchFamily="65" charset="-122"/>
                <a:ea typeface="迷你简康体" panose="03000509000000000000" pitchFamily="65" charset="-122"/>
              </a:rPr>
              <a:t>小学生讲卫生</a:t>
            </a:r>
            <a:r>
              <a:rPr lang="zh-CN" altLang="zh-CN" b="1" dirty="0" smtClean="0">
                <a:solidFill>
                  <a:srgbClr val="FF0000"/>
                </a:solidFill>
                <a:latin typeface="迷你简康体" panose="03000509000000000000" pitchFamily="65" charset="-122"/>
                <a:ea typeface="迷你简康体" panose="03000509000000000000" pitchFamily="65" charset="-122"/>
              </a:rPr>
              <a:t>儿歌</a:t>
            </a:r>
            <a:endParaRPr lang="zh-CN" altLang="zh-CN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323E3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我们都是好儿童，大家都要讲卫生。</a:t>
            </a:r>
            <a:endParaRPr lang="zh-CN" altLang="zh-CN" sz="1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0"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323E3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果皮纸屑不乱扔，不喝生水少零食。</a:t>
            </a:r>
            <a:endParaRPr lang="zh-CN" altLang="zh-CN" sz="1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0"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323E3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每天刷牙是早晚，勤换衣服常洗澡。</a:t>
            </a:r>
            <a:endParaRPr lang="zh-CN" altLang="zh-CN" sz="1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0"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323E3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饭前便后洗手脸，特别冬天是关键。</a:t>
            </a:r>
            <a:endParaRPr lang="zh-CN" altLang="zh-CN" sz="1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0"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323E3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首先预防家流感，闯过疾病这一关。</a:t>
            </a:r>
            <a:endParaRPr lang="zh-CN" altLang="zh-CN" sz="1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0"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323E3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身体健康人人盼，小朋友们做到前。</a:t>
            </a:r>
            <a:endParaRPr lang="zh-CN" altLang="zh-CN" sz="1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0"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323E3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天天作业按时完，老师家长都喜欢。</a:t>
            </a:r>
            <a:endParaRPr lang="zh-CN" altLang="zh-CN" sz="1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0"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323E3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学好本领为祖国，长大要把重任但。</a:t>
            </a:r>
            <a:endParaRPr lang="zh-CN" altLang="en-US" sz="16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119" y="-12426"/>
            <a:ext cx="2844444" cy="1577211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357422" y="6233889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华</a:t>
            </a:r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嘉小学卫生室</a:t>
            </a:r>
            <a:r>
              <a:rPr lang="en-US" altLang="zh-CN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2017</a:t>
            </a:r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年</a:t>
            </a:r>
            <a:r>
              <a:rPr lang="en-US" altLang="zh-CN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4</a:t>
            </a:r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月</a:t>
            </a:r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146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Microsoft</cp:lastModifiedBy>
  <cp:revision>39</cp:revision>
  <dcterms:created xsi:type="dcterms:W3CDTF">2017-04-21T07:27:09Z</dcterms:created>
  <dcterms:modified xsi:type="dcterms:W3CDTF">2017-04-25T00:08:56Z</dcterms:modified>
</cp:coreProperties>
</file>