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1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" Type="http://schemas.openxmlformats.org/officeDocument/2006/relationships/image" Target="../media/image1.jpe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029353989848061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824"/>
            <a:ext cx="9144000" cy="6864824"/>
          </a:xfrm>
        </p:spPr>
      </p:pic>
      <p:sp>
        <p:nvSpPr>
          <p:cNvPr id="10" name="TextBox 9"/>
          <p:cNvSpPr txBox="1"/>
          <p:nvPr/>
        </p:nvSpPr>
        <p:spPr>
          <a:xfrm>
            <a:off x="467544" y="11663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如火如荼的五月，为“读书节”筹备着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1" name="图片 10" descr="IMG_4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32175">
            <a:off x="343090" y="863272"/>
            <a:ext cx="2771800" cy="2664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 descr="IMG_48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764704"/>
            <a:ext cx="2784309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2" descr="IMG_48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58464">
            <a:off x="6305666" y="816920"/>
            <a:ext cx="2799513" cy="1808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图片 13" descr="IMG_48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89639">
            <a:off x="5544616" y="3978969"/>
            <a:ext cx="3491880" cy="2348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 descr="IMG_48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077072"/>
            <a:ext cx="262778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图片 15" descr="IMG_488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3933056"/>
            <a:ext cx="2784309" cy="25202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矩形 16"/>
          <p:cNvSpPr/>
          <p:nvPr/>
        </p:nvSpPr>
        <p:spPr>
          <a:xfrm>
            <a:off x="653300" y="2967335"/>
            <a:ext cx="783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“红读小组”火热排列中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029353989848061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4824"/>
          </a:xfrm>
        </p:spPr>
      </p:pic>
      <p:pic>
        <p:nvPicPr>
          <p:cNvPr id="8" name="图片 7" descr="IMG_5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6632"/>
            <a:ext cx="3914684" cy="257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 descr="IMG_56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140968"/>
            <a:ext cx="38879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 descr="IMG_56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068960"/>
            <a:ext cx="4283968" cy="285597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533593" y="5674022"/>
            <a:ext cx="435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校旗亮相登场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512" y="5940569"/>
            <a:ext cx="43043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大队委主持人表现出色</a:t>
            </a:r>
            <a:endParaRPr lang="zh-CN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" name="图片 15" descr="IMG_54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0"/>
            <a:ext cx="316835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矩形 14"/>
          <p:cNvSpPr/>
          <p:nvPr/>
        </p:nvSpPr>
        <p:spPr>
          <a:xfrm>
            <a:off x="2253714" y="2204864"/>
            <a:ext cx="505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我们爱华嘉小学</a:t>
            </a:r>
            <a:endParaRPr lang="zh-CN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10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029353989848061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4824"/>
          </a:xfrm>
        </p:spPr>
      </p:pic>
      <p:sp>
        <p:nvSpPr>
          <p:cNvPr id="5" name="TextBox 4"/>
          <p:cNvSpPr txBox="1"/>
          <p:nvPr/>
        </p:nvSpPr>
        <p:spPr>
          <a:xfrm>
            <a:off x="899592" y="18864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我们是相亲相爱的一家人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图片 6" descr="IMG_5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5052053" cy="300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 descr="IMG_56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76672"/>
            <a:ext cx="464400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 descr="IMG_5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861048"/>
            <a:ext cx="3995936" cy="2522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 descr="IMG_55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5972" y="3861048"/>
            <a:ext cx="4828028" cy="271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>
            <a:off x="4350596" y="3153742"/>
            <a:ext cx="454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 are   family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88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029353989848061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4824"/>
          </a:xfr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环保手抄报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1" name="内容占位符 3" descr="1029353989848061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6864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校级合唱队排演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00392" y="1724615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节目选拔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644404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培训礼仪队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2704852"/>
            <a:ext cx="4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勘察场地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4" name="图片 13" descr="IMG_5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236375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 descr="IMG_50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204864"/>
            <a:ext cx="2123728" cy="143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图片 19" descr="IMG_50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573016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 descr="IMG_51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188640"/>
            <a:ext cx="1979712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 descr="IMG_51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1" y="476672"/>
            <a:ext cx="182420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22" descr="IMG_518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0"/>
            <a:ext cx="2376264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图片 23" descr="IMG_518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1700808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图片 24" descr="IMG_518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2160" y="1772816"/>
            <a:ext cx="2160240" cy="145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图片 25" descr="IMG_519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212976"/>
            <a:ext cx="1979712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图片 26" descr="IMG_519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048" y="3212976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图片 27" descr="IMG_519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9552" y="5085184"/>
            <a:ext cx="1944216" cy="1304764"/>
          </a:xfrm>
          <a:prstGeom prst="rect">
            <a:avLst/>
          </a:prstGeom>
        </p:spPr>
      </p:pic>
      <p:pic>
        <p:nvPicPr>
          <p:cNvPr id="30" name="图片 29" descr="IMG_520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71260" y="4725144"/>
            <a:ext cx="224475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图片 30" descr="IMG_520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1198756">
            <a:off x="7006397" y="4561728"/>
            <a:ext cx="1892961" cy="182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图片 31" descr="IMG_5209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04048" y="5085184"/>
            <a:ext cx="1619672" cy="1214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图片 32" descr="IMG_5216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10800000">
            <a:off x="7452320" y="3356992"/>
            <a:ext cx="1547664" cy="130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矩形 28"/>
          <p:cNvSpPr/>
          <p:nvPr/>
        </p:nvSpPr>
        <p:spPr>
          <a:xfrm>
            <a:off x="5273568" y="6341258"/>
            <a:ext cx="12426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自制头饰</a:t>
            </a:r>
            <a:endParaRPr lang="zh-CN" altLang="en-US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169312" y="6381328"/>
            <a:ext cx="17716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克服场地局限</a:t>
            </a:r>
            <a:endParaRPr lang="zh-CN" altLang="en-US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987822" y="6381328"/>
            <a:ext cx="12426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歌声嘹亮</a:t>
            </a:r>
            <a:endParaRPr lang="zh-CN" altLang="en-US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533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029353989848061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4000" cy="6864824"/>
          </a:xfrm>
        </p:spPr>
      </p:pic>
      <p:sp>
        <p:nvSpPr>
          <p:cNvPr id="5" name="TextBox 4"/>
          <p:cNvSpPr txBox="1"/>
          <p:nvPr/>
        </p:nvSpPr>
        <p:spPr>
          <a:xfrm>
            <a:off x="251520" y="4462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节前准备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0432" y="433695"/>
            <a:ext cx="504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老师们齐上阵个个顶呱呱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1" name="图片 10" descr="IMG_5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18685">
            <a:off x="53794" y="925764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 descr="IMG_52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6064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 descr="IMG_52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365104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 descr="IMG_52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211413">
            <a:off x="-368518" y="3498268"/>
            <a:ext cx="3754691" cy="281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 descr="IMG_52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2636912"/>
            <a:ext cx="236375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图片 19" descr="IMG_55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4797152"/>
            <a:ext cx="194421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 descr="IMG_53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44143">
            <a:off x="6402680" y="92836"/>
            <a:ext cx="1985443" cy="254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 descr="IMG_53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2906814" y="3149970"/>
            <a:ext cx="1800200" cy="135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22" descr="IMG_564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44008" y="2852936"/>
            <a:ext cx="1437624" cy="1724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矩形 23"/>
          <p:cNvSpPr/>
          <p:nvPr/>
        </p:nvSpPr>
        <p:spPr>
          <a:xfrm>
            <a:off x="1691680" y="2636912"/>
            <a:ext cx="62889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ea"/>
                <a:ea typeface="+mj-ea"/>
              </a:rPr>
              <a:t>校园内外里，老们师正在忙碌着。。。</a:t>
            </a:r>
            <a:endParaRPr lang="zh-CN" altLang="en-U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4168" y="19702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裴老师设计座位图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26" name="图片 25" descr="IMG_53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400000">
            <a:off x="4621416" y="5187691"/>
            <a:ext cx="1908925" cy="143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251520" y="6206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孩子们在串读书节旗帜</a:t>
            </a:r>
            <a:endParaRPr lang="zh-CN" alt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6" y="65253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刘老师带着孩子们准备道具</a:t>
            </a:r>
            <a:endParaRPr lang="zh-CN" alt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808" y="443711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韩主任、范老师、陈老师和家长给  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                 </a:t>
            </a:r>
            <a:r>
              <a:rPr lang="zh-CN" altLang="en-US" b="1" dirty="0" smtClean="0">
                <a:solidFill>
                  <a:schemeClr val="bg1"/>
                </a:solidFill>
              </a:rPr>
              <a:t> 孩子们准备服装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822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王老师给孩子们练歌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22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029353989848061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4824"/>
          </a:xfrm>
        </p:spPr>
      </p:pic>
      <p:sp>
        <p:nvSpPr>
          <p:cNvPr id="7" name="TextBox 6"/>
          <p:cNvSpPr txBox="1"/>
          <p:nvPr/>
        </p:nvSpPr>
        <p:spPr>
          <a:xfrm>
            <a:off x="323528" y="6206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5.30</a:t>
            </a:r>
            <a:r>
              <a:rPr lang="zh-CN" altLang="en-US" dirty="0" smtClean="0">
                <a:solidFill>
                  <a:srgbClr val="FF0000"/>
                </a:solidFill>
              </a:rPr>
              <a:t>读书节  </a:t>
            </a:r>
            <a:r>
              <a:rPr lang="en-US" altLang="zh-CN" dirty="0" smtClean="0">
                <a:solidFill>
                  <a:srgbClr val="FF0000"/>
                </a:solidFill>
              </a:rPr>
              <a:t>-----------</a:t>
            </a:r>
            <a:r>
              <a:rPr lang="zh-CN" altLang="en-US" dirty="0" smtClean="0">
                <a:solidFill>
                  <a:srgbClr val="FF0000"/>
                </a:solidFill>
              </a:rPr>
              <a:t>彩排篇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3" name="图片 12" descr="IMG_5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 descr="IMG_52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0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 descr="IMG_52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005064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 descr="IMG_52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34888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 descr="IMG_52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04664"/>
            <a:ext cx="226774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图片 19" descr="IMG_53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5878191" y="3346945"/>
            <a:ext cx="3376002" cy="253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 descr="IMG_558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4653136"/>
            <a:ext cx="294083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3419872" y="44371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台上三分钟，台下用苦功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458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3" descr="1029353989848061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4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2513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6.1</a:t>
            </a:r>
            <a:r>
              <a:rPr lang="zh-CN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CN" dirty="0" smtClean="0">
                <a:solidFill>
                  <a:srgbClr val="FF0000"/>
                </a:solidFill>
              </a:rPr>
              <a:t>-----------</a:t>
            </a:r>
            <a:r>
              <a:rPr lang="zh-CN" altLang="en-US" dirty="0" smtClean="0">
                <a:solidFill>
                  <a:srgbClr val="FF0000"/>
                </a:solidFill>
              </a:rPr>
              <a:t>后台篇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enovo\Desktop\新年照片\IMG_8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72800" y="-8229600"/>
            <a:ext cx="3249600" cy="2437200"/>
          </a:xfrm>
          <a:prstGeom prst="rect">
            <a:avLst/>
          </a:prstGeom>
          <a:noFill/>
        </p:spPr>
      </p:pic>
      <p:pic>
        <p:nvPicPr>
          <p:cNvPr id="1027" name="Picture 3" descr="C:\Users\Lenovo\Desktop\新年照片\IMG_8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972800" y="-8229600"/>
            <a:ext cx="2289600" cy="1717200"/>
          </a:xfrm>
          <a:prstGeom prst="rect">
            <a:avLst/>
          </a:prstGeom>
          <a:noFill/>
        </p:spPr>
      </p:pic>
      <p:pic>
        <p:nvPicPr>
          <p:cNvPr id="17" name="图片 16" descr="IMG_55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284984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 descr="IMG_54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620688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 descr="IMG_54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504056"/>
            <a:ext cx="2204864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图片 19" descr="IMG_54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5438378"/>
            <a:ext cx="3312368" cy="1419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 descr="IMG_55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3131840" y="360040"/>
            <a:ext cx="2075723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图片 23" descr="IMG_557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76256" y="4293096"/>
            <a:ext cx="181566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图片 24" descr="IMG_556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512" y="2348880"/>
            <a:ext cx="1564272" cy="3212976"/>
          </a:xfrm>
          <a:prstGeom prst="rect">
            <a:avLst/>
          </a:prstGeom>
        </p:spPr>
      </p:pic>
      <p:pic>
        <p:nvPicPr>
          <p:cNvPr id="27" name="图片 26" descr="IMG_549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91680" y="2564904"/>
            <a:ext cx="144016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图片 27" descr="IMG_559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48064" y="576064"/>
            <a:ext cx="1786992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图片 28" descr="IMG_542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03848" y="1610316"/>
            <a:ext cx="1368152" cy="189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图片 29" descr="IMG_556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11960" y="5085184"/>
            <a:ext cx="2697152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图片 30" descr="IMG_559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6372200" y="2492896"/>
            <a:ext cx="250407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图片 31" descr="IMG_5685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499992" y="1484784"/>
            <a:ext cx="187220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矩形 32"/>
          <p:cNvSpPr/>
          <p:nvPr/>
        </p:nvSpPr>
        <p:spPr>
          <a:xfrm>
            <a:off x="2699792" y="3573016"/>
            <a:ext cx="39604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教师、家委会齐上阵</a:t>
            </a:r>
            <a:endParaRPr lang="zh-CN" alt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034347" y="-25643"/>
            <a:ext cx="43540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教师、家委会齐上阵</a:t>
            </a:r>
            <a:endParaRPr lang="zh-CN" altLang="en-US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16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内容占位符 3" descr="1029353989848061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44000" cy="68648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环保手抄报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2" name="图片 11" descr="IMG_5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3942155" cy="2704158"/>
          </a:xfrm>
          <a:prstGeom prst="rect">
            <a:avLst/>
          </a:prstGeom>
        </p:spPr>
      </p:pic>
      <p:pic>
        <p:nvPicPr>
          <p:cNvPr id="17" name="图片 16" descr="IMG_55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467066"/>
            <a:ext cx="3168352" cy="176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 descr="IMG_54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88640"/>
            <a:ext cx="192367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图片 19" descr="IMG_53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568939">
            <a:off x="3849549" y="5034294"/>
            <a:ext cx="2164661" cy="162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 descr="IMG_53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241549">
            <a:off x="2255730" y="5141330"/>
            <a:ext cx="1957548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 descr="IMG_61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3501008"/>
            <a:ext cx="2844155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22" descr="IMG_556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3284984"/>
            <a:ext cx="2088232" cy="322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 descr="IMG_567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72200" y="260648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>
            <a:off x="611560" y="2204864"/>
            <a:ext cx="78021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台前幕后的老师、家长，</a:t>
            </a:r>
            <a:endParaRPr lang="en-US" altLang="zh-CN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zh-CN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成就了台上的孩子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10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029353989848061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4824"/>
          </a:xfrm>
        </p:spPr>
      </p:pic>
      <p:sp>
        <p:nvSpPr>
          <p:cNvPr id="16" name="TextBox 15"/>
          <p:cNvSpPr txBox="1"/>
          <p:nvPr/>
        </p:nvSpPr>
        <p:spPr>
          <a:xfrm>
            <a:off x="1043608" y="83671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6.1—</a:t>
            </a:r>
            <a:r>
              <a:rPr lang="zh-CN" altLang="en-US" sz="2400" dirty="0" smtClean="0">
                <a:solidFill>
                  <a:srgbClr val="FF0000"/>
                </a:solidFill>
              </a:rPr>
              <a:t>演出篇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4" name="图片 13" descr="IMG_5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988840"/>
            <a:ext cx="336037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 descr="IMG_54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76672"/>
            <a:ext cx="2147731" cy="161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图片 19" descr="IMG_54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79512" y="141277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 descr="IMG_54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 descr="IMG_56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2276872"/>
            <a:ext cx="2555776" cy="170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22" descr="IMG_564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3789040"/>
            <a:ext cx="153617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图片 23" descr="IMG_568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5696" y="4005064"/>
            <a:ext cx="188370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图片 24" descr="IMG_534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3928" y="4221088"/>
            <a:ext cx="489654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251520" y="62373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张燕军主任、张文校长发言致辞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3928" y="400506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演出圆满成功                颁发美德少年、校旗设计奖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7504" y="-99392"/>
            <a:ext cx="7284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诵中华经典 做美德少年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29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029353989848061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4824"/>
          </a:xfrm>
        </p:spPr>
      </p:pic>
      <p:pic>
        <p:nvPicPr>
          <p:cNvPr id="3075" name="Picture 3" descr="C:\Users\Lenovo\Desktop\新年照片\IMG_8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72800" y="-8229600"/>
            <a:ext cx="369600" cy="277200"/>
          </a:xfrm>
          <a:prstGeom prst="rect">
            <a:avLst/>
          </a:prstGeom>
          <a:noFill/>
        </p:spPr>
      </p:pic>
      <p:pic>
        <p:nvPicPr>
          <p:cNvPr id="13" name="图片 12" descr="IMG_56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6478">
            <a:off x="78855" y="121812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 descr="IMG_53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0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 descr="IMG_53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67669" y="2492896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 descr="IMG_54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49289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 descr="IMG_55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116632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图片 19" descr="IMG_565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4797152"/>
            <a:ext cx="400712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22" descr="IMG_533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2492896"/>
            <a:ext cx="280831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图片 23" descr="IMG_533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6" y="4725144"/>
            <a:ext cx="4536504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矩形 24"/>
          <p:cNvSpPr/>
          <p:nvPr/>
        </p:nvSpPr>
        <p:spPr>
          <a:xfrm>
            <a:off x="683568" y="1916832"/>
            <a:ext cx="27991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漂流船杨帆起航</a:t>
            </a:r>
            <a:endParaRPr lang="zh-CN" altLang="en-US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63888" y="4345940"/>
            <a:ext cx="27093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2800" b="1" dirty="0" smtClean="0">
                <a:ln/>
                <a:solidFill>
                  <a:schemeClr val="accent3"/>
                </a:solidFill>
              </a:rPr>
              <a:t>异彩纷呈的节目</a:t>
            </a:r>
            <a:endParaRPr lang="zh-CN" alt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7504" y="3429000"/>
            <a:ext cx="3430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有招有势的武术表演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71600" y="6218148"/>
            <a:ext cx="27542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傣族金舞蹈孔雀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32040" y="2204864"/>
            <a:ext cx="4206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家长学生同台表演校园情景剧</a:t>
            </a:r>
            <a:endParaRPr lang="zh-CN" alt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514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029353989848061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4824"/>
          </a:xfr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环保手抄报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图片 6" descr="IMG_55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26378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 descr="IMG_5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04664"/>
            <a:ext cx="260237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 descr="IMG_53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573016"/>
            <a:ext cx="492054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 descr="IMG_56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861048"/>
            <a:ext cx="341987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 descr="IMG_56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0"/>
            <a:ext cx="2867811" cy="397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1001149" y="2967335"/>
            <a:ext cx="7141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家委会的团队真给力！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86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全屏显示(4:3)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1</cp:revision>
  <dcterms:created xsi:type="dcterms:W3CDTF">2016-10-25T01:09:05Z</dcterms:created>
  <dcterms:modified xsi:type="dcterms:W3CDTF">2016-10-25T01:11:17Z</dcterms:modified>
</cp:coreProperties>
</file>